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2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0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3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5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5FBD-F101-C347-A5E0-1334A3732E0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9295-9FC3-1F44-9DEA-D88827AD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7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473" y="445125"/>
            <a:ext cx="7794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Owl Pellet Lab Write Up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93473" y="1214566"/>
            <a:ext cx="7794579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400" dirty="0" smtClean="0"/>
              <a:t>Title: tells the reader what we did in the lab. 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Group Members Names</a:t>
            </a:r>
          </a:p>
          <a:p>
            <a:r>
              <a:rPr lang="en-US" sz="2400" dirty="0" smtClean="0"/>
              <a:t>C. Purpose: Why we did this lab</a:t>
            </a:r>
          </a:p>
          <a:p>
            <a:pPr>
              <a:lnSpc>
                <a:spcPct val="60000"/>
              </a:lnSpc>
            </a:pPr>
            <a:endParaRPr lang="en-US" sz="2400" dirty="0" smtClean="0"/>
          </a:p>
          <a:p>
            <a:pPr>
              <a:lnSpc>
                <a:spcPct val="60000"/>
              </a:lnSpc>
            </a:pPr>
            <a:r>
              <a:rPr lang="en-US" sz="2400" dirty="0" smtClean="0"/>
              <a:t>Example: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Investigation of an owl’s feeding habits/trophic levels/food chain position. </a:t>
            </a:r>
            <a:endParaRPr lang="en-US" sz="2400" dirty="0"/>
          </a:p>
        </p:txBody>
      </p:sp>
      <p:pic>
        <p:nvPicPr>
          <p:cNvPr id="6" name="Picture 5" descr="BarnOw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910" y="4008005"/>
            <a:ext cx="3210689" cy="253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6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482600"/>
            <a:ext cx="802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D.</a:t>
            </a:r>
            <a:r>
              <a:rPr lang="en-US" sz="3200" dirty="0" smtClean="0"/>
              <a:t> </a:t>
            </a:r>
            <a:r>
              <a:rPr lang="en-US" sz="3200" dirty="0" smtClean="0"/>
              <a:t>Introduction Paragraph: </a:t>
            </a:r>
          </a:p>
          <a:p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Basic owl information.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Feeding Habits (what kind of organisms are they?)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How pellets are formed.  </a:t>
            </a:r>
            <a:endParaRPr lang="en-US" sz="3200" dirty="0"/>
          </a:p>
        </p:txBody>
      </p:sp>
      <p:pic>
        <p:nvPicPr>
          <p:cNvPr id="4" name="Picture 3" descr="891-1024x4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186" y="3810000"/>
            <a:ext cx="573358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3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0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E. </a:t>
            </a:r>
            <a:r>
              <a:rPr lang="en-US" sz="3200" dirty="0" smtClean="0"/>
              <a:t> </a:t>
            </a:r>
            <a:r>
              <a:rPr lang="en-US" sz="3200" dirty="0" smtClean="0"/>
              <a:t>2 Data Tables</a:t>
            </a:r>
          </a:p>
          <a:p>
            <a:endParaRPr lang="en-US" sz="3200" dirty="0"/>
          </a:p>
          <a:p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85770"/>
              </p:ext>
            </p:extLst>
          </p:nvPr>
        </p:nvGraphicFramePr>
        <p:xfrm>
          <a:off x="457200" y="2103060"/>
          <a:ext cx="1058582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6604000" imgH="1727200" progId="Word.Document.12">
                  <p:embed/>
                </p:oleObj>
              </mc:Choice>
              <mc:Fallback>
                <p:oleObj name="Document" r:id="rId3" imgW="6604000" imgH="1727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103060"/>
                        <a:ext cx="10585823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174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740253"/>
              </p:ext>
            </p:extLst>
          </p:nvPr>
        </p:nvGraphicFramePr>
        <p:xfrm>
          <a:off x="196850" y="1869508"/>
          <a:ext cx="9378950" cy="2880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6616700" imgH="2032000" progId="Word.Document.12">
                  <p:embed/>
                </p:oleObj>
              </mc:Choice>
              <mc:Fallback>
                <p:oleObj name="Document" r:id="rId3" imgW="6616700" imgH="203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850" y="1869508"/>
                        <a:ext cx="9378950" cy="2880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70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627" y="268327"/>
            <a:ext cx="8656618" cy="606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F. </a:t>
            </a:r>
            <a:r>
              <a:rPr lang="en-US" sz="3200" dirty="0" smtClean="0"/>
              <a:t>Create </a:t>
            </a:r>
            <a:r>
              <a:rPr lang="en-US" sz="3200" dirty="0" smtClean="0"/>
              <a:t>a Numbers Pyramid</a:t>
            </a:r>
          </a:p>
          <a:p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Number of eaten per year.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Owl on top, total annual number of prey below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r>
              <a:rPr lang="en-US" sz="3200" dirty="0"/>
              <a:t>G</a:t>
            </a:r>
            <a:r>
              <a:rPr lang="en-US" sz="3200" dirty="0" smtClean="0"/>
              <a:t>. </a:t>
            </a:r>
            <a:r>
              <a:rPr lang="en-US" sz="3200" dirty="0" smtClean="0"/>
              <a:t>Draw a food web.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Include the ultimate source of energy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Use the general term “plant” rather than specifics</a:t>
            </a:r>
          </a:p>
          <a:p>
            <a:endParaRPr lang="en-US" sz="2800" dirty="0"/>
          </a:p>
          <a:p>
            <a:r>
              <a:rPr lang="en-US" sz="3200" dirty="0"/>
              <a:t>H</a:t>
            </a:r>
            <a:r>
              <a:rPr lang="en-US" sz="3200" dirty="0" smtClean="0"/>
              <a:t>. </a:t>
            </a:r>
            <a:r>
              <a:rPr lang="en-US" sz="3200" dirty="0" smtClean="0"/>
              <a:t>Create a Biomass Pyramid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Mass of owl on top.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Mass of herbivores (total Mass of Prey (kg).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Producer level (total Biomass Eaten(kg)).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799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58800"/>
            <a:ext cx="80772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I. Analysis </a:t>
            </a:r>
            <a:r>
              <a:rPr lang="en-US" sz="3200" dirty="0" smtClean="0"/>
              <a:t>Questions (Write out the questions)! </a:t>
            </a:r>
          </a:p>
          <a:p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Use the video to answer the first 3 questions. </a:t>
            </a:r>
          </a:p>
          <a:p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Seven questions at the end. 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J. Conclusion </a:t>
            </a:r>
            <a:r>
              <a:rPr lang="en-US" sz="3200" dirty="0" smtClean="0"/>
              <a:t>Paragraph</a:t>
            </a:r>
          </a:p>
          <a:p>
            <a:endParaRPr lang="en-US" sz="3200" dirty="0" smtClean="0"/>
          </a:p>
          <a:p>
            <a:r>
              <a:rPr lang="en-US" sz="3200" dirty="0" smtClean="0"/>
              <a:t>3-5 sentences describing the purpose of this lab and revisiting what you learned.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17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203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Steele Canyon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admin</dc:creator>
  <cp:lastModifiedBy>Andrea Michlovitch-Clark</cp:lastModifiedBy>
  <cp:revision>9</cp:revision>
  <dcterms:created xsi:type="dcterms:W3CDTF">2015-10-31T22:30:55Z</dcterms:created>
  <dcterms:modified xsi:type="dcterms:W3CDTF">2018-10-24T18:40:17Z</dcterms:modified>
</cp:coreProperties>
</file>