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7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3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7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2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6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4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2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9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D815-DFE5-CA45-A4B5-15FA5130C67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B4B01-89C6-2340-B5F6-3B041CBA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8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Acidification Lab Write Up</a:t>
            </a:r>
            <a:endParaRPr lang="en-US" dirty="0"/>
          </a:p>
        </p:txBody>
      </p:sp>
      <p:pic>
        <p:nvPicPr>
          <p:cNvPr id="4" name="Picture 3" descr="pmel-oa-imageee_m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84" y="1659236"/>
            <a:ext cx="7680107" cy="432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444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cean-chemistr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88" y="759488"/>
            <a:ext cx="8016295" cy="550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1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-shot-2015-02-12-at-8-56-05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" y="780557"/>
            <a:ext cx="8784591" cy="549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84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117" y="428279"/>
            <a:ext cx="7899944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Specific Title! What are you investigating or analyzing?</a:t>
            </a:r>
          </a:p>
          <a:p>
            <a:pPr marL="514350" indent="-514350">
              <a:buAutoNum type="alphaUcPeriod"/>
            </a:pPr>
            <a:endParaRPr lang="en-US" sz="3200" dirty="0" smtClean="0"/>
          </a:p>
          <a:p>
            <a:r>
              <a:rPr lang="en-US" sz="3200" dirty="0" smtClean="0"/>
              <a:t>Example: Analyzing the Effects of Acid on the Decomposition of Oceanic Shells</a:t>
            </a:r>
          </a:p>
          <a:p>
            <a:endParaRPr lang="en-US" sz="3200" dirty="0"/>
          </a:p>
          <a:p>
            <a:r>
              <a:rPr lang="en-US" sz="3200" dirty="0" smtClean="0"/>
              <a:t>B. Members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C. Primary Question of the Investigation: goals for the experiment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17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221" y="472584"/>
            <a:ext cx="8416762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D. Hypothesis: What do you think would happen in your investigation and WHY do you think that will happen?</a:t>
            </a:r>
          </a:p>
          <a:p>
            <a:endParaRPr lang="en-US" sz="3200" dirty="0"/>
          </a:p>
          <a:p>
            <a:r>
              <a:rPr lang="en-US" sz="3200" dirty="0" smtClean="0"/>
              <a:t>E. Materials and Experimental Design: How did you set up your lab? How did you make measurements? What constraints did you use? How long did it last? What was your control?</a:t>
            </a:r>
          </a:p>
          <a:p>
            <a:endParaRPr lang="en-US" sz="3200" dirty="0"/>
          </a:p>
          <a:p>
            <a:r>
              <a:rPr lang="en-US" sz="3200" dirty="0" smtClean="0"/>
              <a:t>F. Data and Results: Organize your data on a chart. Show calculations where necessary. </a:t>
            </a:r>
            <a:r>
              <a:rPr lang="en-US" sz="3200" dirty="0" smtClean="0"/>
              <a:t>Include the formula.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884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310" y="41164"/>
            <a:ext cx="8787852" cy="6567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G. Analysis: No Questions! </a:t>
            </a:r>
          </a:p>
          <a:p>
            <a:endParaRPr lang="en-US" sz="3200" dirty="0" smtClean="0"/>
          </a:p>
          <a:p>
            <a:r>
              <a:rPr lang="en-US" sz="3200" dirty="0" smtClean="0"/>
              <a:t>H. Graph </a:t>
            </a:r>
            <a:r>
              <a:rPr lang="en-US" sz="3200" smtClean="0"/>
              <a:t>your data.</a:t>
            </a:r>
          </a:p>
          <a:p>
            <a:endParaRPr lang="en-US" sz="3200" dirty="0"/>
          </a:p>
          <a:p>
            <a:r>
              <a:rPr lang="en-US" sz="3200" dirty="0" smtClean="0"/>
              <a:t>I. </a:t>
            </a:r>
            <a:r>
              <a:rPr lang="en-US" sz="3200" dirty="0" smtClean="0"/>
              <a:t>Conclusion: </a:t>
            </a:r>
          </a:p>
          <a:p>
            <a:pPr>
              <a:lnSpc>
                <a:spcPct val="70000"/>
              </a:lnSpc>
            </a:pP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Describe the experiment your performed.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Explain your results, was your hypothesis supported? Why or why not.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What were some possible sources of error?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What would you do different next time and why OR what would be the next experiment you would perform?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Explain in detail the process of ocean acidification,  including: the complete chemical formula, what it is caused by, what/who it effects, and the possible outcome of this process (be detailed)!!</a:t>
            </a: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738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231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Ocean Acidification Lab Write Up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Steele Canyon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admin</dc:creator>
  <cp:lastModifiedBy>Andrea Michlovitch-Clark</cp:lastModifiedBy>
  <cp:revision>10</cp:revision>
  <dcterms:created xsi:type="dcterms:W3CDTF">2016-01-21T03:59:47Z</dcterms:created>
  <dcterms:modified xsi:type="dcterms:W3CDTF">2020-01-14T05:16:04Z</dcterms:modified>
</cp:coreProperties>
</file>