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5B26-2E2F-134E-BE5C-22F2BC8FB9A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6C7-F7A6-CF40-906F-2C1168986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85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5B26-2E2F-134E-BE5C-22F2BC8FB9A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6C7-F7A6-CF40-906F-2C1168986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8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5B26-2E2F-134E-BE5C-22F2BC8FB9A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6C7-F7A6-CF40-906F-2C1168986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7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5B26-2E2F-134E-BE5C-22F2BC8FB9A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6C7-F7A6-CF40-906F-2C1168986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0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5B26-2E2F-134E-BE5C-22F2BC8FB9A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6C7-F7A6-CF40-906F-2C1168986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57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5B26-2E2F-134E-BE5C-22F2BC8FB9A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6C7-F7A6-CF40-906F-2C1168986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8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5B26-2E2F-134E-BE5C-22F2BC8FB9A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6C7-F7A6-CF40-906F-2C1168986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23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5B26-2E2F-134E-BE5C-22F2BC8FB9A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6C7-F7A6-CF40-906F-2C1168986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37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5B26-2E2F-134E-BE5C-22F2BC8FB9A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6C7-F7A6-CF40-906F-2C1168986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3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5B26-2E2F-134E-BE5C-22F2BC8FB9A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6C7-F7A6-CF40-906F-2C1168986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05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5B26-2E2F-134E-BE5C-22F2BC8FB9A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6C7-F7A6-CF40-906F-2C1168986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73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F5B26-2E2F-134E-BE5C-22F2BC8FB9A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C96C7-F7A6-CF40-906F-2C1168986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56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6492" y="621264"/>
            <a:ext cx="6713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Diversity Lab</a:t>
            </a:r>
            <a:endParaRPr lang="en-US" sz="4400" dirty="0"/>
          </a:p>
        </p:txBody>
      </p:sp>
      <p:pic>
        <p:nvPicPr>
          <p:cNvPr id="5" name="Picture 4" descr="Nazareth-Parking-Lo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445" y="1948428"/>
            <a:ext cx="5589302" cy="4197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36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143" y="467923"/>
            <a:ext cx="8254246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3200" dirty="0" smtClean="0"/>
              <a:t>Title: DESCRIPTIVE! What are we doing??Comparing??? </a:t>
            </a:r>
          </a:p>
          <a:p>
            <a:endParaRPr lang="en-US" sz="3200" dirty="0" smtClean="0"/>
          </a:p>
          <a:p>
            <a:pPr marL="514350" indent="-514350">
              <a:buAutoNum type="alphaUcPeriod"/>
            </a:pPr>
            <a:r>
              <a:rPr lang="en-US" sz="3200" dirty="0" smtClean="0"/>
              <a:t>Members of the Group</a:t>
            </a:r>
          </a:p>
          <a:p>
            <a:pPr marL="514350" indent="-514350">
              <a:buAutoNum type="alphaUcPeriod"/>
            </a:pPr>
            <a:endParaRPr lang="en-US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1-2 sentences describing the major goal. Specific!</a:t>
            </a:r>
          </a:p>
          <a:p>
            <a:pPr marL="514350" indent="-514350">
              <a:buAutoNum type="alphaUcPeriod"/>
            </a:pPr>
            <a:endParaRPr lang="en-US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Hypothesis: which community (</a:t>
            </a:r>
            <a:r>
              <a:rPr lang="en-US" sz="3200" dirty="0" err="1" smtClean="0"/>
              <a:t>A:Teachers</a:t>
            </a:r>
            <a:r>
              <a:rPr lang="en-US" sz="3200" dirty="0" smtClean="0"/>
              <a:t> or B: Students) do you think will be more diverse considering both richness and </a:t>
            </a:r>
            <a:r>
              <a:rPr lang="en-US" sz="3200" dirty="0" err="1" smtClean="0"/>
              <a:t>eveness</a:t>
            </a:r>
            <a:r>
              <a:rPr lang="en-US" sz="3200" dirty="0"/>
              <a:t> </a:t>
            </a:r>
            <a:r>
              <a:rPr lang="en-US" sz="3200" dirty="0" smtClean="0"/>
              <a:t>and WHY!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2044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725" y="484635"/>
            <a:ext cx="8053738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E. Experimental Design and Materials: Explain how did you conducted your data collection. Describe the strategies you implemented to ensure accurate data collection. Discuss the species type and different areas you surveyed. </a:t>
            </a:r>
          </a:p>
          <a:p>
            <a:endParaRPr lang="en-US" sz="3200" dirty="0"/>
          </a:p>
          <a:p>
            <a:r>
              <a:rPr lang="en-US" sz="3200" dirty="0" smtClean="0"/>
              <a:t>F. All 5 tables(Shannon-Wiener x2, Simpsons x2 and final chart) must be put into your lab notebook. Include the formulas. Make sure to follow the examples!!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40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1016" y="451212"/>
            <a:ext cx="833779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G. Answer the 5 analysis questions. Do not forget to include the questions. </a:t>
            </a:r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H. Describe </a:t>
            </a:r>
            <a:r>
              <a:rPr lang="en-US" sz="3200" b="1" u="sng" dirty="0" smtClean="0"/>
              <a:t>what</a:t>
            </a:r>
            <a:r>
              <a:rPr lang="en-US" sz="3200" dirty="0" smtClean="0"/>
              <a:t> you did and </a:t>
            </a:r>
            <a:r>
              <a:rPr lang="en-US" sz="3200" b="1" u="sng" dirty="0" smtClean="0"/>
              <a:t>why</a:t>
            </a:r>
            <a:r>
              <a:rPr lang="en-US" sz="3200" dirty="0" smtClean="0"/>
              <a:t> you did it. </a:t>
            </a:r>
            <a:endParaRPr lang="en-US" sz="3200" dirty="0"/>
          </a:p>
          <a:p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Define biodiversity. Include the definition of species richness and species evenness. </a:t>
            </a:r>
            <a:endParaRPr lang="en-US" sz="3200" dirty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For each measure of diversity (Shannon-W and Simpsons) Explain the values you calculated (for both communities A&amp;B) and what they mean. </a:t>
            </a:r>
            <a:endParaRPr lang="en-US" sz="3200" dirty="0"/>
          </a:p>
          <a:p>
            <a:r>
              <a:rPr lang="en-US" sz="3200" dirty="0" smtClean="0"/>
              <a:t>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1361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203</Words>
  <Application>Microsoft Macintosh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Steele Canyon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 admin</dc:creator>
  <cp:lastModifiedBy>admin admin</cp:lastModifiedBy>
  <cp:revision>7</cp:revision>
  <dcterms:created xsi:type="dcterms:W3CDTF">2015-12-02T02:23:38Z</dcterms:created>
  <dcterms:modified xsi:type="dcterms:W3CDTF">2015-12-02T05:11:10Z</dcterms:modified>
</cp:coreProperties>
</file>