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5" r:id="rId4"/>
    <p:sldId id="266" r:id="rId5"/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3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8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9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4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3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4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5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5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4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1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847B-9F9C-0346-BFAB-D94DF0DA353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7A568-36A0-8842-B0DE-C23D6662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5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54" y="328087"/>
            <a:ext cx="8390727" cy="62930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94373" y="135100"/>
            <a:ext cx="54722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Nitrogen Cycle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738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11808_o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30" y="797088"/>
            <a:ext cx="8038176" cy="530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09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26" y="508876"/>
            <a:ext cx="3256303" cy="2828913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361" y="3688222"/>
            <a:ext cx="4036213" cy="267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164" y="513186"/>
            <a:ext cx="3972421" cy="2643465"/>
          </a:xfrm>
          <a:prstGeom prst="rect">
            <a:avLst/>
          </a:prstGeom>
        </p:spPr>
      </p:pic>
      <p:pic>
        <p:nvPicPr>
          <p:cNvPr id="5" name="Picture 4" descr="8e41d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908" y="3491994"/>
            <a:ext cx="4847300" cy="321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8083" y="477844"/>
            <a:ext cx="8260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Nitrogen Cycle Lab Write Up Hints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28083" y="1672453"/>
            <a:ext cx="80721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SPECIFIC title. </a:t>
            </a:r>
          </a:p>
          <a:p>
            <a:endParaRPr lang="en-US" sz="3200" dirty="0"/>
          </a:p>
          <a:p>
            <a:r>
              <a:rPr lang="en-US" sz="3200" dirty="0" smtClean="0"/>
              <a:t>Example: Analyzing the Effects of Bacteria Inoculation on the Growth of Clover Plants</a:t>
            </a:r>
          </a:p>
          <a:p>
            <a:endParaRPr lang="en-US" sz="3200" dirty="0"/>
          </a:p>
          <a:p>
            <a:r>
              <a:rPr lang="en-US" sz="3200" dirty="0" smtClean="0"/>
              <a:t>B. Members</a:t>
            </a:r>
          </a:p>
          <a:p>
            <a:endParaRPr lang="en-US" sz="3200" dirty="0"/>
          </a:p>
          <a:p>
            <a:r>
              <a:rPr lang="en-US" sz="3200" dirty="0" smtClean="0"/>
              <a:t>C. Primary Question for Investigation: Major goal of this experiment.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963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5803" y="591017"/>
            <a:ext cx="8197852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D. Hypothesis: which group of plants will have more growth (as a measure of number of leaves, number of nodules, root length, stem height, and biomass) and WHY! </a:t>
            </a:r>
          </a:p>
          <a:p>
            <a:endParaRPr lang="en-US" sz="3200" dirty="0"/>
          </a:p>
          <a:p>
            <a:r>
              <a:rPr lang="en-US" sz="3200" dirty="0" smtClean="0"/>
              <a:t> E. Materials and Experimental Design:  What did you do? How long did it last? What constraints did you utilize?</a:t>
            </a:r>
          </a:p>
          <a:p>
            <a:endParaRPr lang="en-US" sz="3200" dirty="0"/>
          </a:p>
          <a:p>
            <a:r>
              <a:rPr lang="en-US" sz="3200" dirty="0" smtClean="0"/>
              <a:t>F. Data and Results: 1 table.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894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349" y="418809"/>
            <a:ext cx="8269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7"/>
            </a:pPr>
            <a:r>
              <a:rPr lang="en-US" sz="3200" dirty="0" smtClean="0"/>
              <a:t>Analysis</a:t>
            </a:r>
          </a:p>
          <a:p>
            <a:pPr marL="514350" indent="-514350">
              <a:buAutoNum type="alphaUcPeriod" startAt="7"/>
            </a:pP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4 questions. Be complete. Include the questions.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602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861" y="378279"/>
            <a:ext cx="8201563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H. Conclusion/Discussion</a:t>
            </a:r>
          </a:p>
          <a:p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Describe the experiment you performed.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Explain your results, what your hypothesis supported? Why or why not.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If not what were some possible sources of error?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Explain in detail the nitrogen cycle. Include in your discussion the purpose of fertilizer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Also discuss what happens when there is agricultural runoff and the nitrogen cycle is disrupted.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560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189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Steele Canyon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admin</dc:creator>
  <cp:lastModifiedBy>admin admin</cp:lastModifiedBy>
  <cp:revision>8</cp:revision>
  <dcterms:created xsi:type="dcterms:W3CDTF">2015-12-14T02:41:28Z</dcterms:created>
  <dcterms:modified xsi:type="dcterms:W3CDTF">2015-12-14T05:30:38Z</dcterms:modified>
</cp:coreProperties>
</file>