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0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0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7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3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699D1-B9F7-7840-AE1E-6249F2C50FA6}" type="datetimeFigureOut">
              <a:rPr lang="en-US" smtClean="0"/>
              <a:t>9/12/15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15756-CB49-9840-AF83-D8B59A32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0" y="3302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Cells </a:t>
            </a:r>
            <a:r>
              <a:rPr lang="en-US" sz="4400" smtClean="0"/>
              <a:t>Part 1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11" y="1676834"/>
            <a:ext cx="3051104" cy="3795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592" y="1676834"/>
            <a:ext cx="2944694" cy="37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987" y="388739"/>
            <a:ext cx="839874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 smtClean="0"/>
              <a:t>NO, Viruses are Not Alive!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Viruses cannot store energy.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Viruses do not perform energy transfer.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do not grow and develop.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cannot reproduce on their own.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cannot build proteins.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Viruses are parasites.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97" y="4377710"/>
            <a:ext cx="3405962" cy="22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95" y="588345"/>
            <a:ext cx="3455093" cy="2659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66" y="588345"/>
            <a:ext cx="3318711" cy="2492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5" y="3565615"/>
            <a:ext cx="3637607" cy="2472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777" y="3565615"/>
            <a:ext cx="3175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8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5" y="353961"/>
            <a:ext cx="4105133" cy="3195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48" y="3549070"/>
            <a:ext cx="3920480" cy="31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0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441" y="518318"/>
            <a:ext cx="80617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Prefixes, Suffixes, and Vocabulary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Pro-: before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Eu</a:t>
            </a:r>
            <a:r>
              <a:rPr lang="en-US" sz="3200" dirty="0" smtClean="0"/>
              <a:t>- : true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84" y="3997594"/>
            <a:ext cx="2840596" cy="2127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92" y="1577124"/>
            <a:ext cx="2695283" cy="2021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" y="4080955"/>
            <a:ext cx="2025924" cy="2044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534" y="4080955"/>
            <a:ext cx="2305787" cy="172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231" y="1577125"/>
            <a:ext cx="2821315" cy="18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909" y="310990"/>
            <a:ext cx="8346897" cy="500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800"/>
              </a:spcAft>
            </a:pPr>
            <a:r>
              <a:rPr lang="en-US" sz="4400" dirty="0" smtClean="0"/>
              <a:t>Complex vs. Simple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Cells can be very complex. 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Membrane bound organelles allow a lot of specialization within the cell.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Cells were not always this complicated.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first cells to exist were called </a:t>
            </a:r>
            <a:r>
              <a:rPr lang="en-US" sz="3200" u="sng" dirty="0" smtClean="0"/>
              <a:t>prokaryotic.</a:t>
            </a:r>
            <a:r>
              <a:rPr lang="en-US" sz="3200" dirty="0" smtClean="0"/>
              <a:t>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r>
              <a:rPr lang="en-US" sz="3200" dirty="0" smtClean="0"/>
              <a:t>So far, we have only talked about </a:t>
            </a:r>
            <a:r>
              <a:rPr lang="en-US" sz="3200" u="sng" dirty="0" smtClean="0"/>
              <a:t>eukaryotic </a:t>
            </a:r>
            <a:r>
              <a:rPr lang="en-US" sz="3200" dirty="0" smtClean="0"/>
              <a:t>cells.</a:t>
            </a:r>
          </a:p>
        </p:txBody>
      </p:sp>
    </p:spTree>
    <p:extLst>
      <p:ext uri="{BB962C8B-B14F-4D97-AF65-F5344CB8AC3E}">
        <p14:creationId xmlns:p14="http://schemas.microsoft.com/office/powerpoint/2010/main" val="383426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519" y="466487"/>
            <a:ext cx="8113599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400" dirty="0" smtClean="0"/>
              <a:t>Eukaryotic Cells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Contains DNA in the nucleus.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DNA is linear.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Contains membrane                                     bound organelles.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Can be multicellular.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Relatively big.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Complex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Includes plant and                                        animal cells (MOST cells are eukaryotic).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784" y="2152113"/>
            <a:ext cx="4169459" cy="30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53" y="518318"/>
            <a:ext cx="8269131" cy="577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Prokaryotic Cells  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/>
              <a:t>DNA found floating free in the cell.                       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No membrane bound organelles (NO nucleus).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Has circular DNA.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Has ribosomes, cytoskeleton,                            cell membrane, flagella,                  and cytoplasm.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S</a:t>
            </a:r>
            <a:r>
              <a:rPr lang="en-US" sz="3200" dirty="0" smtClean="0"/>
              <a:t>ingle celled organisms.</a:t>
            </a:r>
          </a:p>
          <a:p>
            <a:r>
              <a:rPr lang="en-US" sz="3200" dirty="0" smtClean="0"/>
              <a:t>Very </a:t>
            </a:r>
            <a:r>
              <a:rPr lang="en-US" sz="3200" dirty="0" smtClean="0">
                <a:solidFill>
                  <a:srgbClr val="000000"/>
                </a:solidFill>
              </a:rPr>
              <a:t>small </a:t>
            </a:r>
            <a:r>
              <a:rPr lang="en-US" sz="3200" dirty="0" smtClean="0"/>
              <a:t>and simple.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Bacteria.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20" y="2837687"/>
            <a:ext cx="3071516" cy="3839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98" y="187391"/>
            <a:ext cx="2131638" cy="15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54" y="1297293"/>
            <a:ext cx="5826472" cy="38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53" y="388739"/>
            <a:ext cx="8243209" cy="5924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 smtClean="0"/>
              <a:t>Plant Cells Vs. Animal Cells</a:t>
            </a:r>
          </a:p>
          <a:p>
            <a:r>
              <a:rPr lang="en-US" sz="3200" dirty="0" smtClean="0"/>
              <a:t>Plant Cells Have: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Chloroplasts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Large central vacuoles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 walls</a:t>
            </a:r>
          </a:p>
          <a:p>
            <a:r>
              <a:rPr lang="en-US" sz="3200" dirty="0" smtClean="0"/>
              <a:t>Animal cells do NOT!</a:t>
            </a:r>
          </a:p>
          <a:p>
            <a:endParaRPr lang="en-US" sz="3200" dirty="0"/>
          </a:p>
          <a:p>
            <a:r>
              <a:rPr lang="en-US" sz="3200" dirty="0" smtClean="0"/>
              <a:t>Animal Cells Have: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Centrioles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Lysosomes</a:t>
            </a:r>
          </a:p>
          <a:p>
            <a:r>
              <a:rPr lang="en-US" sz="3200" dirty="0" smtClean="0"/>
              <a:t>Plant cells do NOT!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99" y="1656182"/>
            <a:ext cx="2887832" cy="187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99" y="3960207"/>
            <a:ext cx="3137640" cy="23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597" y="285075"/>
            <a:ext cx="84246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dirty="0" smtClean="0"/>
              <a:t>Cell Theory</a:t>
            </a:r>
          </a:p>
          <a:p>
            <a:pPr marL="514350" indent="-514350">
              <a:spcAft>
                <a:spcPts val="3000"/>
              </a:spcAft>
              <a:buAutoNum type="arabicPeriod"/>
            </a:pPr>
            <a:r>
              <a:rPr lang="en-US" sz="3200" dirty="0" smtClean="0"/>
              <a:t>All organisms are composed of 1 or more cells. </a:t>
            </a:r>
          </a:p>
          <a:p>
            <a:pPr marL="514350" indent="-514350">
              <a:spcAft>
                <a:spcPts val="3000"/>
              </a:spcAft>
              <a:buAutoNum type="arabicPeriod"/>
            </a:pPr>
            <a:r>
              <a:rPr lang="en-US" sz="3200" dirty="0" smtClean="0"/>
              <a:t>All cells come from pre-existing cells.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Cells contain genetic material(DNA) that is  passed from generation to generation.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13" y="4330538"/>
            <a:ext cx="2359742" cy="2307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99" y="4105456"/>
            <a:ext cx="2110978" cy="2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987" y="414655"/>
            <a:ext cx="8424663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err="1" smtClean="0"/>
              <a:t>Viruses..Alive</a:t>
            </a:r>
            <a:r>
              <a:rPr lang="en-US" sz="4400" dirty="0" smtClean="0"/>
              <a:t> or No??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They have DNA or RNA enclosed in a protein coat.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 smtClean="0"/>
              <a:t>If it is RNA it is called a retrovirus. HIV is an example.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Viruses have no ribosomes or other internal structures. </a:t>
            </a:r>
          </a:p>
          <a:p>
            <a:pPr algn="ctr"/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209" y="4243423"/>
            <a:ext cx="2581346" cy="246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21" y="4253734"/>
            <a:ext cx="2310722" cy="24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303</Words>
  <Application>Microsoft Macintosh PowerPoint</Application>
  <PresentationFormat>On-screen Show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admin admin</cp:lastModifiedBy>
  <cp:revision>24</cp:revision>
  <cp:lastPrinted>2012-02-25T03:18:04Z</cp:lastPrinted>
  <dcterms:created xsi:type="dcterms:W3CDTF">2012-02-22T05:04:34Z</dcterms:created>
  <dcterms:modified xsi:type="dcterms:W3CDTF">2015-09-12T20:45:01Z</dcterms:modified>
</cp:coreProperties>
</file>