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0" r:id="rId2"/>
    <p:sldId id="256" r:id="rId3"/>
    <p:sldId id="257" r:id="rId4"/>
    <p:sldId id="258" r:id="rId5"/>
    <p:sldId id="259"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8" d="100"/>
          <a:sy n="88" d="100"/>
        </p:scale>
        <p:origin x="-52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3DB231-12B0-FB40-9BCB-1442BA868729}" type="datetimeFigureOut">
              <a:rPr lang="en-US" smtClean="0"/>
              <a:t>3/19/17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4CD68-19CD-E846-B135-BF3AD316C909}" type="slidenum">
              <a:rPr lang="en-US" smtClean="0"/>
              <a:t>‹#›</a:t>
            </a:fld>
            <a:endParaRPr lang="en-US"/>
          </a:p>
        </p:txBody>
      </p:sp>
    </p:spTree>
    <p:extLst>
      <p:ext uri="{BB962C8B-B14F-4D97-AF65-F5344CB8AC3E}">
        <p14:creationId xmlns:p14="http://schemas.microsoft.com/office/powerpoint/2010/main" val="511569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3DB231-12B0-FB40-9BCB-1442BA868729}" type="datetimeFigureOut">
              <a:rPr lang="en-US" smtClean="0"/>
              <a:t>3/19/17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4CD68-19CD-E846-B135-BF3AD316C909}" type="slidenum">
              <a:rPr lang="en-US" smtClean="0"/>
              <a:t>‹#›</a:t>
            </a:fld>
            <a:endParaRPr lang="en-US"/>
          </a:p>
        </p:txBody>
      </p:sp>
    </p:spTree>
    <p:extLst>
      <p:ext uri="{BB962C8B-B14F-4D97-AF65-F5344CB8AC3E}">
        <p14:creationId xmlns:p14="http://schemas.microsoft.com/office/powerpoint/2010/main" val="1106933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3DB231-12B0-FB40-9BCB-1442BA868729}" type="datetimeFigureOut">
              <a:rPr lang="en-US" smtClean="0"/>
              <a:t>3/19/17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4CD68-19CD-E846-B135-BF3AD316C909}" type="slidenum">
              <a:rPr lang="en-US" smtClean="0"/>
              <a:t>‹#›</a:t>
            </a:fld>
            <a:endParaRPr lang="en-US"/>
          </a:p>
        </p:txBody>
      </p:sp>
    </p:spTree>
    <p:extLst>
      <p:ext uri="{BB962C8B-B14F-4D97-AF65-F5344CB8AC3E}">
        <p14:creationId xmlns:p14="http://schemas.microsoft.com/office/powerpoint/2010/main" val="2653092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3DB231-12B0-FB40-9BCB-1442BA868729}" type="datetimeFigureOut">
              <a:rPr lang="en-US" smtClean="0"/>
              <a:t>3/19/17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4CD68-19CD-E846-B135-BF3AD316C909}" type="slidenum">
              <a:rPr lang="en-US" smtClean="0"/>
              <a:t>‹#›</a:t>
            </a:fld>
            <a:endParaRPr lang="en-US"/>
          </a:p>
        </p:txBody>
      </p:sp>
    </p:spTree>
    <p:extLst>
      <p:ext uri="{BB962C8B-B14F-4D97-AF65-F5344CB8AC3E}">
        <p14:creationId xmlns:p14="http://schemas.microsoft.com/office/powerpoint/2010/main" val="985720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3DB231-12B0-FB40-9BCB-1442BA868729}" type="datetimeFigureOut">
              <a:rPr lang="en-US" smtClean="0"/>
              <a:t>3/19/17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4CD68-19CD-E846-B135-BF3AD316C909}" type="slidenum">
              <a:rPr lang="en-US" smtClean="0"/>
              <a:t>‹#›</a:t>
            </a:fld>
            <a:endParaRPr lang="en-US"/>
          </a:p>
        </p:txBody>
      </p:sp>
    </p:spTree>
    <p:extLst>
      <p:ext uri="{BB962C8B-B14F-4D97-AF65-F5344CB8AC3E}">
        <p14:creationId xmlns:p14="http://schemas.microsoft.com/office/powerpoint/2010/main" val="2881583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3DB231-12B0-FB40-9BCB-1442BA868729}" type="datetimeFigureOut">
              <a:rPr lang="en-US" smtClean="0"/>
              <a:t>3/19/17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34CD68-19CD-E846-B135-BF3AD316C909}" type="slidenum">
              <a:rPr lang="en-US" smtClean="0"/>
              <a:t>‹#›</a:t>
            </a:fld>
            <a:endParaRPr lang="en-US"/>
          </a:p>
        </p:txBody>
      </p:sp>
    </p:spTree>
    <p:extLst>
      <p:ext uri="{BB962C8B-B14F-4D97-AF65-F5344CB8AC3E}">
        <p14:creationId xmlns:p14="http://schemas.microsoft.com/office/powerpoint/2010/main" val="3368888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3DB231-12B0-FB40-9BCB-1442BA868729}" type="datetimeFigureOut">
              <a:rPr lang="en-US" smtClean="0"/>
              <a:t>3/19/17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34CD68-19CD-E846-B135-BF3AD316C909}" type="slidenum">
              <a:rPr lang="en-US" smtClean="0"/>
              <a:t>‹#›</a:t>
            </a:fld>
            <a:endParaRPr lang="en-US"/>
          </a:p>
        </p:txBody>
      </p:sp>
    </p:spTree>
    <p:extLst>
      <p:ext uri="{BB962C8B-B14F-4D97-AF65-F5344CB8AC3E}">
        <p14:creationId xmlns:p14="http://schemas.microsoft.com/office/powerpoint/2010/main" val="1629775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3DB231-12B0-FB40-9BCB-1442BA868729}" type="datetimeFigureOut">
              <a:rPr lang="en-US" smtClean="0"/>
              <a:t>3/19/17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34CD68-19CD-E846-B135-BF3AD316C909}" type="slidenum">
              <a:rPr lang="en-US" smtClean="0"/>
              <a:t>‹#›</a:t>
            </a:fld>
            <a:endParaRPr lang="en-US"/>
          </a:p>
        </p:txBody>
      </p:sp>
    </p:spTree>
    <p:extLst>
      <p:ext uri="{BB962C8B-B14F-4D97-AF65-F5344CB8AC3E}">
        <p14:creationId xmlns:p14="http://schemas.microsoft.com/office/powerpoint/2010/main" val="186580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3DB231-12B0-FB40-9BCB-1442BA868729}" type="datetimeFigureOut">
              <a:rPr lang="en-US" smtClean="0"/>
              <a:t>3/19/17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34CD68-19CD-E846-B135-BF3AD316C909}" type="slidenum">
              <a:rPr lang="en-US" smtClean="0"/>
              <a:t>‹#›</a:t>
            </a:fld>
            <a:endParaRPr lang="en-US"/>
          </a:p>
        </p:txBody>
      </p:sp>
    </p:spTree>
    <p:extLst>
      <p:ext uri="{BB962C8B-B14F-4D97-AF65-F5344CB8AC3E}">
        <p14:creationId xmlns:p14="http://schemas.microsoft.com/office/powerpoint/2010/main" val="3728720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3DB231-12B0-FB40-9BCB-1442BA868729}" type="datetimeFigureOut">
              <a:rPr lang="en-US" smtClean="0"/>
              <a:t>3/19/17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34CD68-19CD-E846-B135-BF3AD316C909}" type="slidenum">
              <a:rPr lang="en-US" smtClean="0"/>
              <a:t>‹#›</a:t>
            </a:fld>
            <a:endParaRPr lang="en-US"/>
          </a:p>
        </p:txBody>
      </p:sp>
    </p:spTree>
    <p:extLst>
      <p:ext uri="{BB962C8B-B14F-4D97-AF65-F5344CB8AC3E}">
        <p14:creationId xmlns:p14="http://schemas.microsoft.com/office/powerpoint/2010/main" val="3555109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3DB231-12B0-FB40-9BCB-1442BA868729}" type="datetimeFigureOut">
              <a:rPr lang="en-US" smtClean="0"/>
              <a:t>3/19/17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34CD68-19CD-E846-B135-BF3AD316C909}" type="slidenum">
              <a:rPr lang="en-US" smtClean="0"/>
              <a:t>‹#›</a:t>
            </a:fld>
            <a:endParaRPr lang="en-US"/>
          </a:p>
        </p:txBody>
      </p:sp>
    </p:spTree>
    <p:extLst>
      <p:ext uri="{BB962C8B-B14F-4D97-AF65-F5344CB8AC3E}">
        <p14:creationId xmlns:p14="http://schemas.microsoft.com/office/powerpoint/2010/main" val="136741467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3DB231-12B0-FB40-9BCB-1442BA868729}" type="datetimeFigureOut">
              <a:rPr lang="en-US" smtClean="0"/>
              <a:t>3/19/17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34CD68-19CD-E846-B135-BF3AD316C909}" type="slidenum">
              <a:rPr lang="en-US" smtClean="0"/>
              <a:t>‹#›</a:t>
            </a:fld>
            <a:endParaRPr lang="en-US"/>
          </a:p>
        </p:txBody>
      </p:sp>
    </p:spTree>
    <p:extLst>
      <p:ext uri="{BB962C8B-B14F-4D97-AF65-F5344CB8AC3E}">
        <p14:creationId xmlns:p14="http://schemas.microsoft.com/office/powerpoint/2010/main" val="3494181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utrophication-6-63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25092" cy="6926049"/>
          </a:xfrm>
          <a:prstGeom prst="rect">
            <a:avLst/>
          </a:prstGeom>
        </p:spPr>
      </p:pic>
    </p:spTree>
    <p:extLst>
      <p:ext uri="{BB962C8B-B14F-4D97-AF65-F5344CB8AC3E}">
        <p14:creationId xmlns:p14="http://schemas.microsoft.com/office/powerpoint/2010/main" val="1199888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utrophication-10-72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5994" y="541201"/>
            <a:ext cx="7787462" cy="5840597"/>
          </a:xfrm>
          <a:prstGeom prst="rect">
            <a:avLst/>
          </a:prstGeom>
        </p:spPr>
      </p:pic>
    </p:spTree>
    <p:extLst>
      <p:ext uri="{BB962C8B-B14F-4D97-AF65-F5344CB8AC3E}">
        <p14:creationId xmlns:p14="http://schemas.microsoft.com/office/powerpoint/2010/main" val="1717037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0286" y="354228"/>
            <a:ext cx="6863612" cy="1200329"/>
          </a:xfrm>
          <a:prstGeom prst="rect">
            <a:avLst/>
          </a:prstGeom>
          <a:noFill/>
        </p:spPr>
        <p:txBody>
          <a:bodyPr wrap="square" rtlCol="0">
            <a:spAutoFit/>
          </a:bodyPr>
          <a:lstStyle/>
          <a:p>
            <a:pPr algn="ctr"/>
            <a:r>
              <a:rPr lang="en-US" sz="3600" dirty="0" smtClean="0"/>
              <a:t>Biological Oxygen Demand Lab Write Up Hints</a:t>
            </a:r>
            <a:endParaRPr lang="en-US" sz="3600" dirty="0"/>
          </a:p>
        </p:txBody>
      </p:sp>
      <p:sp>
        <p:nvSpPr>
          <p:cNvPr id="5" name="TextBox 4"/>
          <p:cNvSpPr txBox="1"/>
          <p:nvPr/>
        </p:nvSpPr>
        <p:spPr>
          <a:xfrm>
            <a:off x="269413" y="1911325"/>
            <a:ext cx="8480090" cy="4524315"/>
          </a:xfrm>
          <a:prstGeom prst="rect">
            <a:avLst/>
          </a:prstGeom>
          <a:noFill/>
        </p:spPr>
        <p:txBody>
          <a:bodyPr wrap="square" rtlCol="0">
            <a:spAutoFit/>
          </a:bodyPr>
          <a:lstStyle/>
          <a:p>
            <a:pPr marL="514350" indent="-514350">
              <a:buAutoNum type="alphaUcPeriod"/>
            </a:pPr>
            <a:r>
              <a:rPr lang="en-US" sz="3200" dirty="0" smtClean="0"/>
              <a:t>Title: Describe what we are doing in the lab (think of the IV and the DV). </a:t>
            </a:r>
          </a:p>
          <a:p>
            <a:pPr marL="514350" indent="-514350">
              <a:buAutoNum type="alphaUcPeriod"/>
            </a:pPr>
            <a:r>
              <a:rPr lang="en-US" sz="3200" dirty="0" smtClean="0"/>
              <a:t> Group Member’s names. </a:t>
            </a:r>
          </a:p>
          <a:p>
            <a:pPr marL="514350" indent="-514350">
              <a:buAutoNum type="alphaUcPeriod"/>
            </a:pPr>
            <a:r>
              <a:rPr lang="en-US" sz="3200" dirty="0" smtClean="0"/>
              <a:t>Primary question for investigation: why are we doing this lab. </a:t>
            </a:r>
          </a:p>
          <a:p>
            <a:pPr marL="514350" indent="-514350">
              <a:buAutoNum type="alphaUcPeriod"/>
            </a:pPr>
            <a:r>
              <a:rPr lang="en-US" sz="3200" dirty="0" smtClean="0"/>
              <a:t>Hypothesis: what do you think will happen to the oxygen gas as the amount of biodegradable material increases and WHY do you think that will happen?</a:t>
            </a:r>
            <a:endParaRPr lang="en-US" sz="3200" dirty="0"/>
          </a:p>
        </p:txBody>
      </p:sp>
    </p:spTree>
    <p:extLst>
      <p:ext uri="{BB962C8B-B14F-4D97-AF65-F5344CB8AC3E}">
        <p14:creationId xmlns:p14="http://schemas.microsoft.com/office/powerpoint/2010/main" val="794385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4680" y="448969"/>
            <a:ext cx="8300481" cy="4524315"/>
          </a:xfrm>
          <a:prstGeom prst="rect">
            <a:avLst/>
          </a:prstGeom>
          <a:noFill/>
        </p:spPr>
        <p:txBody>
          <a:bodyPr wrap="square" rtlCol="0">
            <a:spAutoFit/>
          </a:bodyPr>
          <a:lstStyle/>
          <a:p>
            <a:r>
              <a:rPr lang="en-US" sz="3200" dirty="0" smtClean="0"/>
              <a:t>E. Experimental Design: Include a full materials list and a description of the steps. </a:t>
            </a:r>
          </a:p>
          <a:p>
            <a:endParaRPr lang="en-US" sz="3200" dirty="0"/>
          </a:p>
          <a:p>
            <a:pPr marL="514350" indent="-514350">
              <a:buAutoNum type="alphaUcPeriod" startAt="6"/>
            </a:pPr>
            <a:r>
              <a:rPr lang="en-US" sz="3200" dirty="0" smtClean="0"/>
              <a:t>Data/Results: Copy in the data chart. </a:t>
            </a:r>
          </a:p>
          <a:p>
            <a:pPr marL="514350" indent="-514350">
              <a:buAutoNum type="alphaUcPeriod" startAt="6"/>
            </a:pPr>
            <a:endParaRPr lang="en-US" sz="3200" dirty="0"/>
          </a:p>
          <a:p>
            <a:r>
              <a:rPr lang="en-US" sz="3200" dirty="0" smtClean="0"/>
              <a:t>Graph the milk concentration vs. the total time for color change. </a:t>
            </a:r>
          </a:p>
          <a:p>
            <a:endParaRPr lang="en-US" sz="3200" dirty="0"/>
          </a:p>
          <a:p>
            <a:r>
              <a:rPr lang="en-US" sz="3200" dirty="0" smtClean="0"/>
              <a:t>1 table, 1 graph</a:t>
            </a:r>
          </a:p>
        </p:txBody>
      </p:sp>
    </p:spTree>
    <p:extLst>
      <p:ext uri="{BB962C8B-B14F-4D97-AF65-F5344CB8AC3E}">
        <p14:creationId xmlns:p14="http://schemas.microsoft.com/office/powerpoint/2010/main" val="1092971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8096" y="282210"/>
            <a:ext cx="8736674" cy="6001642"/>
          </a:xfrm>
          <a:prstGeom prst="rect">
            <a:avLst/>
          </a:prstGeom>
          <a:noFill/>
        </p:spPr>
        <p:txBody>
          <a:bodyPr wrap="square" rtlCol="0">
            <a:spAutoFit/>
          </a:bodyPr>
          <a:lstStyle/>
          <a:p>
            <a:r>
              <a:rPr lang="en-US" sz="3200" dirty="0" smtClean="0"/>
              <a:t>G. Answer the 15 questions. Make sure to include the question (re-write, type or cut and paste). </a:t>
            </a:r>
          </a:p>
          <a:p>
            <a:endParaRPr lang="en-US" sz="3200" dirty="0"/>
          </a:p>
          <a:p>
            <a:r>
              <a:rPr lang="en-US" sz="3200" dirty="0" smtClean="0"/>
              <a:t>H. Conclusion/Discussion: Write a paragraph that addresses the purpose, hypothesis, and predictions of the lab. How is the amount of dissolved oxygen affected by the amount of biodegradable material in the water? Was your hypothesis supported or not supported by the results? Were your predictions correct? What do the results mean? Describe the evidence you obtained that supports your conclusion. </a:t>
            </a:r>
            <a:endParaRPr lang="en-US" sz="3200" dirty="0"/>
          </a:p>
        </p:txBody>
      </p:sp>
    </p:spTree>
    <p:extLst>
      <p:ext uri="{BB962C8B-B14F-4D97-AF65-F5344CB8AC3E}">
        <p14:creationId xmlns:p14="http://schemas.microsoft.com/office/powerpoint/2010/main" val="4260422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_1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895" y="577245"/>
            <a:ext cx="7867645" cy="5900734"/>
          </a:xfrm>
          <a:prstGeom prst="rect">
            <a:avLst/>
          </a:prstGeom>
        </p:spPr>
      </p:pic>
    </p:spTree>
    <p:extLst>
      <p:ext uri="{BB962C8B-B14F-4D97-AF65-F5344CB8AC3E}">
        <p14:creationId xmlns:p14="http://schemas.microsoft.com/office/powerpoint/2010/main" val="1191833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8180246_ori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143" y="572454"/>
            <a:ext cx="8164310" cy="5648972"/>
          </a:xfrm>
          <a:prstGeom prst="rect">
            <a:avLst/>
          </a:prstGeom>
        </p:spPr>
      </p:pic>
    </p:spTree>
    <p:extLst>
      <p:ext uri="{BB962C8B-B14F-4D97-AF65-F5344CB8AC3E}">
        <p14:creationId xmlns:p14="http://schemas.microsoft.com/office/powerpoint/2010/main" val="2343856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7ec1856400c2dde8199d5c1c03646f2c.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0117" y="339205"/>
            <a:ext cx="7200126" cy="6129554"/>
          </a:xfrm>
          <a:prstGeom prst="rect">
            <a:avLst/>
          </a:prstGeom>
        </p:spPr>
      </p:pic>
    </p:spTree>
    <p:extLst>
      <p:ext uri="{BB962C8B-B14F-4D97-AF65-F5344CB8AC3E}">
        <p14:creationId xmlns:p14="http://schemas.microsoft.com/office/powerpoint/2010/main" val="3009381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in-qimg-4b6d563d7e39746301ea2de11066c68c-c.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0544" y="881811"/>
            <a:ext cx="7807306" cy="5177477"/>
          </a:xfrm>
          <a:prstGeom prst="rect">
            <a:avLst/>
          </a:prstGeom>
        </p:spPr>
      </p:pic>
    </p:spTree>
    <p:extLst>
      <p:ext uri="{BB962C8B-B14F-4D97-AF65-F5344CB8AC3E}">
        <p14:creationId xmlns:p14="http://schemas.microsoft.com/office/powerpoint/2010/main" val="1864190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utrophicati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9695" y="303036"/>
            <a:ext cx="6267706" cy="6205029"/>
          </a:xfrm>
          <a:prstGeom prst="rect">
            <a:avLst/>
          </a:prstGeom>
        </p:spPr>
      </p:pic>
    </p:spTree>
    <p:extLst>
      <p:ext uri="{BB962C8B-B14F-4D97-AF65-F5344CB8AC3E}">
        <p14:creationId xmlns:p14="http://schemas.microsoft.com/office/powerpoint/2010/main" val="41540634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115</TotalTime>
  <Words>214</Words>
  <Application>Microsoft Macintosh PowerPoint</Application>
  <PresentationFormat>On-screen Show (4:3)</PresentationFormat>
  <Paragraphs>15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Steele Canyon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 admin</dc:creator>
  <cp:lastModifiedBy>admin admin</cp:lastModifiedBy>
  <cp:revision>7</cp:revision>
  <dcterms:created xsi:type="dcterms:W3CDTF">2017-03-20T04:11:56Z</dcterms:created>
  <dcterms:modified xsi:type="dcterms:W3CDTF">2017-03-20T06:07:53Z</dcterms:modified>
</cp:coreProperties>
</file>